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9" r:id="rId2"/>
    <p:sldId id="270" r:id="rId3"/>
    <p:sldId id="260" r:id="rId4"/>
    <p:sldId id="261" r:id="rId5"/>
    <p:sldId id="315" r:id="rId6"/>
    <p:sldId id="262" r:id="rId7"/>
    <p:sldId id="309" r:id="rId8"/>
    <p:sldId id="264" r:id="rId9"/>
    <p:sldId id="279" r:id="rId10"/>
    <p:sldId id="275" r:id="rId11"/>
    <p:sldId id="305" r:id="rId12"/>
    <p:sldId id="306" r:id="rId13"/>
    <p:sldId id="282" r:id="rId14"/>
    <p:sldId id="316" r:id="rId15"/>
    <p:sldId id="290" r:id="rId16"/>
    <p:sldId id="285" r:id="rId17"/>
    <p:sldId id="286" r:id="rId18"/>
    <p:sldId id="288" r:id="rId19"/>
    <p:sldId id="294" r:id="rId20"/>
    <p:sldId id="300" r:id="rId21"/>
    <p:sldId id="301" r:id="rId22"/>
    <p:sldId id="307" r:id="rId23"/>
    <p:sldId id="310" r:id="rId24"/>
    <p:sldId id="313" r:id="rId25"/>
    <p:sldId id="314" r:id="rId26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41" d="100"/>
          <a:sy n="41" d="100"/>
        </p:scale>
        <p:origin x="-2436" y="-34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2AAFA-3099-4FE3-BF41-DB018647548C}" type="datetimeFigureOut">
              <a:rPr lang="fr-FR" smtClean="0"/>
              <a:t>11/11/2016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F190B-C2BE-472B-9679-5C187008DA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85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F190B-C2BE-472B-9679-5C187008DA9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0D79-08DA-4BA8-8C34-2B24F8F4652F}" type="datetimeFigureOut">
              <a:rPr lang="fr-FR" smtClean="0"/>
              <a:t>11/11/2016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699-FB3F-470D-9682-5AA33A2AD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39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0D79-08DA-4BA8-8C34-2B24F8F4652F}" type="datetimeFigureOut">
              <a:rPr lang="fr-FR" smtClean="0"/>
              <a:t>11/11/2016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699-FB3F-470D-9682-5AA33A2AD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58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0D79-08DA-4BA8-8C34-2B24F8F4652F}" type="datetimeFigureOut">
              <a:rPr lang="fr-FR" smtClean="0"/>
              <a:t>11/11/2016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699-FB3F-470D-9682-5AA33A2AD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13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0D79-08DA-4BA8-8C34-2B24F8F4652F}" type="datetimeFigureOut">
              <a:rPr lang="fr-FR" smtClean="0"/>
              <a:t>11/11/2016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699-FB3F-470D-9682-5AA33A2AD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09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0D79-08DA-4BA8-8C34-2B24F8F4652F}" type="datetimeFigureOut">
              <a:rPr lang="fr-FR" smtClean="0"/>
              <a:t>11/11/2016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699-FB3F-470D-9682-5AA33A2AD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9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0D79-08DA-4BA8-8C34-2B24F8F4652F}" type="datetimeFigureOut">
              <a:rPr lang="fr-FR" smtClean="0"/>
              <a:t>11/11/2016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699-FB3F-470D-9682-5AA33A2AD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48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0D79-08DA-4BA8-8C34-2B24F8F4652F}" type="datetimeFigureOut">
              <a:rPr lang="fr-FR" smtClean="0"/>
              <a:t>11/11/2016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699-FB3F-470D-9682-5AA33A2AD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69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0D79-08DA-4BA8-8C34-2B24F8F4652F}" type="datetimeFigureOut">
              <a:rPr lang="fr-FR" smtClean="0"/>
              <a:t>11/11/2016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699-FB3F-470D-9682-5AA33A2AD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3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0D79-08DA-4BA8-8C34-2B24F8F4652F}" type="datetimeFigureOut">
              <a:rPr lang="fr-FR" smtClean="0"/>
              <a:t>11/11/2016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699-FB3F-470D-9682-5AA33A2AD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09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0D79-08DA-4BA8-8C34-2B24F8F4652F}" type="datetimeFigureOut">
              <a:rPr lang="fr-FR" smtClean="0"/>
              <a:t>11/11/2016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699-FB3F-470D-9682-5AA33A2AD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0D79-08DA-4BA8-8C34-2B24F8F4652F}" type="datetimeFigureOut">
              <a:rPr lang="fr-FR" smtClean="0"/>
              <a:t>11/11/2016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9699-FB3F-470D-9682-5AA33A2AD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24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0D79-08DA-4BA8-8C34-2B24F8F4652F}" type="datetimeFigureOut">
              <a:rPr lang="fr-FR" smtClean="0"/>
              <a:t>11/11/2016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09699-FB3F-470D-9682-5AA33A2AD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81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8.jpe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wncloud.alternatiba.eu/public.php?service=gallery&amp;t=27767442b63cfa5df7d7ad358fe92b11#27767442b63cfa5df7d7ad358fe92b11/15%2009%2026%20Le%20Village%20des%20Alternatives/D%C3%A9coration/_IGP5395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3053" y="2901290"/>
            <a:ext cx="313933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sz="1200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sz="1200" dirty="0">
              <a:solidFill>
                <a:srgbClr val="FF0000"/>
              </a:solidFill>
            </a:endParaRPr>
          </a:p>
          <a:p>
            <a:pPr algn="just"/>
            <a:endParaRPr lang="fr-FR" sz="1200" dirty="0" smtClean="0">
              <a:solidFill>
                <a:srgbClr val="FF0000"/>
              </a:solidFill>
            </a:endParaRPr>
          </a:p>
          <a:p>
            <a:pPr algn="just"/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4" name="Picture 6" descr="https://lh4.googleusercontent.com/-AeIAHtn7zyQ/UjydvcdqLAI/AAAAAAAAAWc/bHWin9WEH0g/w812-h541-no/farofa-chic-esquina-carioca-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1"/>
          <a:stretch/>
        </p:blipFill>
        <p:spPr bwMode="auto">
          <a:xfrm>
            <a:off x="0" y="2370505"/>
            <a:ext cx="6885384" cy="4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9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835" y="2170706"/>
            <a:ext cx="298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pic>
        <p:nvPicPr>
          <p:cNvPr id="7170" name="Picture 2" descr="F:\LADO BRASIL\Projetos\Conta que eu Conto\Leitura bilingue BMI\fotos\portugues Leitura Bilingue 2012 Conta que eu con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5"/>
          <a:stretch/>
        </p:blipFill>
        <p:spPr bwMode="auto">
          <a:xfrm>
            <a:off x="0" y="0"/>
            <a:ext cx="6858000" cy="409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gomarcabigc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93" y="4193800"/>
            <a:ext cx="2498699" cy="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F:\LADO BRASIL\Projetos\Encontros culturais Biblioteca Internacional Grenoble\reduzida DSC_0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88" y="4695834"/>
            <a:ext cx="6950262" cy="44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835" y="2170706"/>
            <a:ext cx="298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pic>
        <p:nvPicPr>
          <p:cNvPr id="15" name="Picture 2" descr="F:\LADO BRASIL\Projetos\Daniel Munduruku- Grenoble\FLYER\FLYER Littérature indigène - Daniel Munduruku et Cristino Wapchana à Grenoble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3" y="0"/>
            <a:ext cx="6898760" cy="517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LADO BRASIL\Projetos\Daniel Munduruku- Grenoble\fotos\encontro literatura indigena Grenoble\literatura indigena Universidade de Grenoble\literatura indigena Universite UPMF Grenobl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2160"/>
            <a:ext cx="6858000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835" y="2170706"/>
            <a:ext cx="298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pic>
        <p:nvPicPr>
          <p:cNvPr id="2051" name="Picture 3" descr="F:\LADO BRASIL\Projetos\Daniel Munduruku- Grenoble\fotos\encontro literatura indigena Grenoble\literatura indigena Universidade de Grenoble\literatura indigena Universite UPMF Grenob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96"/>
            <a:ext cx="6858000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LADO BRASIL\Projetos\Daniel Munduruku- Grenoble\fotos\encontro literatura indigena Grenoble\literatura indigena Universidade de Grenoble\literatura indigena Universite UPMF Grenoble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0"/>
          <a:stretch/>
        </p:blipFill>
        <p:spPr bwMode="auto">
          <a:xfrm>
            <a:off x="-19275" y="2555776"/>
            <a:ext cx="6896420" cy="274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835" y="2170706"/>
            <a:ext cx="298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077072" y="1192689"/>
            <a:ext cx="129073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ATELIER</a:t>
            </a:r>
            <a:endParaRPr lang="fr-FR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3687"/>
            <a:ext cx="6858000" cy="463072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62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835" y="2170706"/>
            <a:ext cx="298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-73431" y="0"/>
            <a:ext cx="6931431" cy="8892480"/>
            <a:chOff x="2217420" y="4594860"/>
            <a:chExt cx="2878074" cy="3771900"/>
          </a:xfrm>
        </p:grpSpPr>
        <p:pic>
          <p:nvPicPr>
            <p:cNvPr id="14" name="Picture 3" descr="F:\LADO BRASIL\Projetos\Conta que eu Conto\Cançoes infantis ECOLE SAVANE\Photos activites LADO BRASIL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7" t="13855" r="27969" b="3608"/>
            <a:stretch/>
          </p:blipFill>
          <p:spPr bwMode="auto">
            <a:xfrm>
              <a:off x="2217420" y="4594860"/>
              <a:ext cx="2720340" cy="377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F:\LADO BRASIL\Projetos\Conta que eu Conto\Cançoes infantis ECOLE SAVANE\Photos activites LADO BRASIL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00"/>
            <a:stretch/>
          </p:blipFill>
          <p:spPr bwMode="auto">
            <a:xfrm>
              <a:off x="4869180" y="4594860"/>
              <a:ext cx="226314" cy="377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17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835" y="2170706"/>
            <a:ext cx="298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pic>
        <p:nvPicPr>
          <p:cNvPr id="5122" name="Picture 2" descr="F:\LADO BRASIL\Projetos\Forro na feira\photos_marché_bio\1 forro na feira\1 verao 2013\seleçao\DSCF7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6" y="6896"/>
            <a:ext cx="3717034" cy="27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LADO BRASIL\Projetos\Forro na feira\photos_marché_bio\seleçao\DSCF79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75"/>
            <a:ext cx="3717032" cy="278777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123" name="Picture 3" descr="F:\LADO BRASIL\Projetos\Forro na feira\photos_marché_bio\1 forro na feira\1 verao 2013\seleçao\DSCF80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50000"/>
          <a:stretch/>
        </p:blipFill>
        <p:spPr bwMode="auto">
          <a:xfrm>
            <a:off x="-30941" y="2708024"/>
            <a:ext cx="6888942" cy="26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 descr="F:\LADO BRASIL\Projetos\Forro na feira\photos_marché_bio\Noel 2013\IMG_4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00"/>
          <a:stretch/>
        </p:blipFill>
        <p:spPr bwMode="auto">
          <a:xfrm>
            <a:off x="0" y="1"/>
            <a:ext cx="6875402" cy="480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7835" y="2170706"/>
            <a:ext cx="298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pic>
        <p:nvPicPr>
          <p:cNvPr id="2051" name="Picture 3" descr="F:\LADO BRASIL\Projetos\Forro na feira\photos_marché_bio\2 Noel 2013\IMG_40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/>
          <a:stretch/>
        </p:blipFill>
        <p:spPr bwMode="auto">
          <a:xfrm>
            <a:off x="-59560" y="5513851"/>
            <a:ext cx="3176338" cy="266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LADO BRASIL\Projetos\Forro na feira\photos_marché_bio\Noel 2013\IMG_41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53743"/>
            <a:ext cx="6875403" cy="458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2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6904201" cy="914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7835" y="2170706"/>
            <a:ext cx="298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pic>
        <p:nvPicPr>
          <p:cNvPr id="3074" name="Picture 2" descr="F:\LADO BRASIL\Projetos\Forro na feira\photos_marché_bio\forro na feira 19 junho\Forro na feira-junho 2014\Diapositiv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3436" r="1514" b="7049"/>
          <a:stretch/>
        </p:blipFill>
        <p:spPr bwMode="auto">
          <a:xfrm>
            <a:off x="1" y="254699"/>
            <a:ext cx="6904201" cy="478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LADO BRASIL\Projetos\Forro na feira\photos_marché_bio\forro na feira 19 junho\Forro na feira-junho 2014\Diapositive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18201" r="7541" b="17126"/>
          <a:stretch/>
        </p:blipFill>
        <p:spPr bwMode="auto">
          <a:xfrm>
            <a:off x="1" y="5151243"/>
            <a:ext cx="6857999" cy="381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LADO BRASIL\Projetos\Forro na feira\photos_marché_bio\3 Primavera carnaval 2014\DSC_01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687628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8336" y="1893707"/>
            <a:ext cx="298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pic>
        <p:nvPicPr>
          <p:cNvPr id="10" name="Picture 8" descr="F:\LADO BRASIL\Projetos\Forro na feira\photos_marché_bio\3 Primavera carnaval 2014\DSC_01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4" y="-2861"/>
            <a:ext cx="6880591" cy="45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835" y="2170706"/>
            <a:ext cx="298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pic>
        <p:nvPicPr>
          <p:cNvPr id="6147" name="Picture 3" descr="F:\LADO BRASIL\Projetos\fete des voisins\Atividades da associaça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85"/>
            <a:ext cx="6965240" cy="928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FAROFA CHIC\fotos\IMG_74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r="8495"/>
          <a:stretch/>
        </p:blipFill>
        <p:spPr bwMode="auto">
          <a:xfrm>
            <a:off x="2204864" y="4938691"/>
            <a:ext cx="4653136" cy="420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6"/>
          <a:stretch/>
        </p:blipFill>
        <p:spPr bwMode="auto">
          <a:xfrm>
            <a:off x="0" y="4854102"/>
            <a:ext cx="2204120" cy="428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s://lh4.googleusercontent.com/-yyLJQQOfoRk/Ujyc9PSTsVI/AAAAAAAAAVU/CkT3l5YedPA/w812-h541-no/farofa-chic-esquina-carioca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/>
          <a:stretch/>
        </p:blipFill>
        <p:spPr bwMode="auto">
          <a:xfrm>
            <a:off x="744" y="8687"/>
            <a:ext cx="6857256" cy="493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2 foto bilan d'activi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r="2675" b="5173"/>
          <a:stretch/>
        </p:blipFill>
        <p:spPr bwMode="auto">
          <a:xfrm>
            <a:off x="0" y="4283967"/>
            <a:ext cx="6858000" cy="514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7835" y="2170706"/>
            <a:ext cx="298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92696" y="2497406"/>
            <a:ext cx="556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3" descr="F:\LADO BRASIL\Projetos\Art Parole Ecoute - Europole\photo\DSC_014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8" y="-13357"/>
            <a:ext cx="6877328" cy="457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835" y="2170706"/>
            <a:ext cx="298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557035" y="2174034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fr-FR" sz="1400" dirty="0"/>
          </a:p>
        </p:txBody>
      </p:sp>
      <p:pic>
        <p:nvPicPr>
          <p:cNvPr id="3074" name="Picture 2" descr="4 foto bilan d'activi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430"/>
          <a:stretch/>
        </p:blipFill>
        <p:spPr bwMode="auto">
          <a:xfrm>
            <a:off x="0" y="4572000"/>
            <a:ext cx="7029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3 foto bilan d'activ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6" y="-1"/>
            <a:ext cx="6871416" cy="518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7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:\DCIM\100D3200\DSC_05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5" t="10100" r="25211" b="-2882"/>
          <a:stretch/>
        </p:blipFill>
        <p:spPr bwMode="auto">
          <a:xfrm>
            <a:off x="0" y="3957692"/>
            <a:ext cx="6858000" cy="545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:\DCIM\100D3200\DSC_0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10100" r="25211" b="-2882"/>
          <a:stretch>
            <a:fillRect/>
          </a:stretch>
        </p:blipFill>
        <p:spPr bwMode="auto">
          <a:xfrm>
            <a:off x="6751" y="4510919"/>
            <a:ext cx="5726505" cy="469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7835" y="2170706"/>
            <a:ext cx="298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557035" y="2174034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fr-FR" sz="1400" dirty="0"/>
          </a:p>
        </p:txBody>
      </p:sp>
      <p:pic>
        <p:nvPicPr>
          <p:cNvPr id="4098" name="Picture 2" descr="5 foto bilan d'activi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383" r="2513" b="12251"/>
          <a:stretch/>
        </p:blipFill>
        <p:spPr bwMode="auto">
          <a:xfrm>
            <a:off x="31195" y="-160894"/>
            <a:ext cx="6820762" cy="46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3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57035" y="2174034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fr-FR" sz="1400" dirty="0"/>
          </a:p>
        </p:txBody>
      </p:sp>
      <p:pic>
        <p:nvPicPr>
          <p:cNvPr id="1028" name="Picture 4" descr="F:\LADO BRASIL\Projetos\Balade conte\Balades Conté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0" y="29906"/>
            <a:ext cx="6293038" cy="89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835" y="2170706"/>
            <a:ext cx="298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92696" y="2497406"/>
            <a:ext cx="556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Picture 2" descr="F:\LADO BRASIL\Projetos\ALTERNATIBA\Puxadinho\fotos\Puxadinho Alternatiba\DSC_0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9" y="1331640"/>
            <a:ext cx="6825232" cy="591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835" y="2170706"/>
            <a:ext cx="298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92696" y="2497406"/>
            <a:ext cx="556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88" name="Picture 40" descr="http://owncloud.alternatiba.eu/index.php/apps/gallery/ajax/thumbnail.php?file=27767442b63cfa5df7d7ad358fe92b11%2F15%2009%2026%20Le%20Village%20des%20Alternatives%2FD%C3%A9coration%2F_IGP539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6146463"/>
            <a:ext cx="12573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4454" y="0"/>
            <a:ext cx="6902454" cy="431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8" name="Picture 90" descr="F:\LADO BRASIL\Projetos\ALTERNATIBA\Puxadinho\fotos\fotos ivan\Installation Alternatiba, Grenoble 2015-09-26 00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r="2334"/>
          <a:stretch/>
        </p:blipFill>
        <p:spPr bwMode="auto">
          <a:xfrm>
            <a:off x="-44454" y="4247457"/>
            <a:ext cx="690245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LADO BRASIL\Projetos\Coco chinela baixa\français chinela baixa samba de co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"/>
            <a:ext cx="6350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RABALHO REGINA\Projetos artisticos\OLHO D'AGUA\Travail_regina_sophie\carte—impression\carte2-rect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7705"/>
            <a:ext cx="3524173" cy="528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TRABALHO REGINA\Projetos artisticos\OLHO D'AGUA\Travail_regina_sophie\carte—impression\carte6-rect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81" y="1907704"/>
            <a:ext cx="3524173" cy="528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TRABALHO REGINA\Projetos artisticos\OLHO D'AGUA\Travail_regina_sophie\Viagem Brasil\Fotos Regina -Sophie\Brasilia\100D3200\Povos indigenas expo Museo Bsb\DSC_0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20" y="-192037"/>
            <a:ext cx="6892620" cy="458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TRABALHO REGINA\Projetos artisticos\OLHO D'AGUA\Travail_regina_sophie\Viagem Brasil\Fotos Regina -Sophie\Serra do Cipo\DSC_05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18" y="4390822"/>
            <a:ext cx="7148781" cy="475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7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834" y="2051720"/>
            <a:ext cx="600746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400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sz="1200" dirty="0" smtClean="0"/>
          </a:p>
        </p:txBody>
      </p:sp>
      <p:pic>
        <p:nvPicPr>
          <p:cNvPr id="8194" name="Picture 2" descr="F:\LADO BRASIL\Projetos\Exposiçao Nina Trindade\NINA TRINDADE- Exposi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" y="0"/>
            <a:ext cx="6837839" cy="281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LADO BRASIL\Projetos\Exposiçao Nina Trindade\fotos expo\DSC_00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r="16726" b="2644"/>
          <a:stretch/>
        </p:blipFill>
        <p:spPr bwMode="auto">
          <a:xfrm>
            <a:off x="0" y="2819703"/>
            <a:ext cx="6858000" cy="63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834" y="2051720"/>
            <a:ext cx="600746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400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sz="1200" dirty="0" smtClean="0"/>
          </a:p>
        </p:txBody>
      </p:sp>
      <p:pic>
        <p:nvPicPr>
          <p:cNvPr id="5122" name="Picture 2" descr="F:\LADO BRASIL\Projetos\Colinn\Expo Nina\Apesanteur- Nina Trinda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"/>
          <a:stretch/>
        </p:blipFill>
        <p:spPr bwMode="auto">
          <a:xfrm>
            <a:off x="116632" y="-3557"/>
            <a:ext cx="663941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194873" y="8750459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>
                <a:solidFill>
                  <a:schemeClr val="bg1">
                    <a:lumMod val="50000"/>
                  </a:schemeClr>
                </a:solidFill>
              </a:rPr>
              <a:t>Mai 2015</a:t>
            </a:r>
            <a:endParaRPr lang="fr-FR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835" y="2170706"/>
            <a:ext cx="298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pic>
        <p:nvPicPr>
          <p:cNvPr id="10" name="Picture 2" descr="F:\LADO BRASIL\Projetos\Conta que eu Conto\ECOLE ANTHOARD\espetaculo Cabanas\Comunicaçao\Français FLYER  CABANE Conta que eu Con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7"/>
            <a:ext cx="6858000" cy="914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155"/>
            <a:ext cx="6858000" cy="9144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7835" y="2170706"/>
            <a:ext cx="298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pic>
        <p:nvPicPr>
          <p:cNvPr id="12290" name="Picture 2" descr="F:\LADO BRASIL\Projetos\BRflyer bloco rua e bmi 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27379" r="49739"/>
          <a:stretch/>
        </p:blipFill>
        <p:spPr bwMode="auto">
          <a:xfrm>
            <a:off x="1817276" y="-5155"/>
            <a:ext cx="3411924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3998</TotalTime>
  <Words>29</Words>
  <Application>Microsoft Office PowerPoint</Application>
  <PresentationFormat>Affichage à l'écran (4:3)</PresentationFormat>
  <Paragraphs>116</Paragraphs>
  <Slides>25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Regina</dc:creator>
  <cp:lastModifiedBy>Regina</cp:lastModifiedBy>
  <cp:revision>255</cp:revision>
  <dcterms:created xsi:type="dcterms:W3CDTF">2014-10-29T16:52:39Z</dcterms:created>
  <dcterms:modified xsi:type="dcterms:W3CDTF">2016-11-11T20:13:18Z</dcterms:modified>
</cp:coreProperties>
</file>